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9" r:id="rId1"/>
  </p:sldMasterIdLst>
  <p:notesMasterIdLst>
    <p:notesMasterId r:id="rId14"/>
  </p:notesMasterIdLst>
  <p:sldIdLst>
    <p:sldId id="256" r:id="rId2"/>
    <p:sldId id="272" r:id="rId3"/>
    <p:sldId id="273" r:id="rId4"/>
    <p:sldId id="274" r:id="rId5"/>
    <p:sldId id="275" r:id="rId6"/>
    <p:sldId id="270" r:id="rId7"/>
    <p:sldId id="263" r:id="rId8"/>
    <p:sldId id="260" r:id="rId9"/>
    <p:sldId id="276" r:id="rId10"/>
    <p:sldId id="271" r:id="rId11"/>
    <p:sldId id="261" r:id="rId12"/>
    <p:sldId id="269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7E647C-B9E8-9002-1C4B-389078BFB614}" v="8" dt="2023-02-09T18:57:44.380"/>
    <p1510:client id="{A63DA479-AD64-0DAE-7ECC-D310857D5E1F}" v="615" dt="2023-02-09T18:55:07.560"/>
  </p1510:revLst>
</p1510:revInfo>
</file>

<file path=ppt/tableStyles.xml><?xml version="1.0" encoding="utf-8"?>
<a:tblStyleLst xmlns:a="http://schemas.openxmlformats.org/drawingml/2006/main" def="{3768E10F-30B6-4B5A-A224-59C489C8A096}">
  <a:tblStyle styleId="{3768E10F-30B6-4B5A-A224-59C489C8A0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-4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Ács Benjámin" userId="S::acsbenjamin@turr.hu::06ef7719-d81c-4d49-8e2d-867db4b1b792" providerId="AD" clId="Web-{A63DA479-AD64-0DAE-7ECC-D310857D5E1F}"/>
    <pc:docChg chg="addSld delSld modSld sldOrd">
      <pc:chgData name="Ács Benjámin" userId="S::acsbenjamin@turr.hu::06ef7719-d81c-4d49-8e2d-867db4b1b792" providerId="AD" clId="Web-{A63DA479-AD64-0DAE-7ECC-D310857D5E1F}" dt="2023-02-09T18:55:07.560" v="599"/>
      <pc:docMkLst>
        <pc:docMk/>
      </pc:docMkLst>
      <pc:sldChg chg="modTransition">
        <pc:chgData name="Ács Benjámin" userId="S::acsbenjamin@turr.hu::06ef7719-d81c-4d49-8e2d-867db4b1b792" providerId="AD" clId="Web-{A63DA479-AD64-0DAE-7ECC-D310857D5E1F}" dt="2023-02-09T18:55:01.466" v="598"/>
        <pc:sldMkLst>
          <pc:docMk/>
          <pc:sldMk cId="0" sldId="256"/>
        </pc:sldMkLst>
      </pc:sldChg>
      <pc:sldChg chg="addSp delSp modSp">
        <pc:chgData name="Ács Benjámin" userId="S::acsbenjamin@turr.hu::06ef7719-d81c-4d49-8e2d-867db4b1b792" providerId="AD" clId="Web-{A63DA479-AD64-0DAE-7ECC-D310857D5E1F}" dt="2023-02-09T18:40:33.064" v="464" actId="20577"/>
        <pc:sldMkLst>
          <pc:docMk/>
          <pc:sldMk cId="0" sldId="260"/>
        </pc:sldMkLst>
        <pc:spChg chg="del">
          <ac:chgData name="Ács Benjámin" userId="S::acsbenjamin@turr.hu::06ef7719-d81c-4d49-8e2d-867db4b1b792" providerId="AD" clId="Web-{A63DA479-AD64-0DAE-7ECC-D310857D5E1F}" dt="2023-02-09T18:29:26.013" v="326"/>
          <ac:spMkLst>
            <pc:docMk/>
            <pc:sldMk cId="0" sldId="260"/>
            <ac:spMk id="2" creationId="{00000000-0000-0000-0000-000000000000}"/>
          </ac:spMkLst>
        </pc:spChg>
        <pc:spChg chg="mod">
          <ac:chgData name="Ács Benjámin" userId="S::acsbenjamin@turr.hu::06ef7719-d81c-4d49-8e2d-867db4b1b792" providerId="AD" clId="Web-{A63DA479-AD64-0DAE-7ECC-D310857D5E1F}" dt="2023-02-09T18:28:20.714" v="300" actId="1076"/>
          <ac:spMkLst>
            <pc:docMk/>
            <pc:sldMk cId="0" sldId="260"/>
            <ac:spMk id="158" creationId="{00000000-0000-0000-0000-000000000000}"/>
          </ac:spMkLst>
        </pc:spChg>
        <pc:spChg chg="mod">
          <ac:chgData name="Ács Benjámin" userId="S::acsbenjamin@turr.hu::06ef7719-d81c-4d49-8e2d-867db4b1b792" providerId="AD" clId="Web-{A63DA479-AD64-0DAE-7ECC-D310857D5E1F}" dt="2023-02-09T18:40:33.064" v="464" actId="20577"/>
          <ac:spMkLst>
            <pc:docMk/>
            <pc:sldMk cId="0" sldId="260"/>
            <ac:spMk id="159" creationId="{00000000-0000-0000-0000-000000000000}"/>
          </ac:spMkLst>
        </pc:spChg>
        <pc:picChg chg="add mod ord modCrop">
          <ac:chgData name="Ács Benjámin" userId="S::acsbenjamin@turr.hu::06ef7719-d81c-4d49-8e2d-867db4b1b792" providerId="AD" clId="Web-{A63DA479-AD64-0DAE-7ECC-D310857D5E1F}" dt="2023-02-09T18:29:29.325" v="327" actId="14100"/>
          <ac:picMkLst>
            <pc:docMk/>
            <pc:sldMk cId="0" sldId="260"/>
            <ac:picMk id="3" creationId="{6273DE12-F5B5-A171-962C-C2666522F95A}"/>
          </ac:picMkLst>
        </pc:picChg>
      </pc:sldChg>
      <pc:sldChg chg="addSp delSp mod ord modShow">
        <pc:chgData name="Ács Benjámin" userId="S::acsbenjamin@turr.hu::06ef7719-d81c-4d49-8e2d-867db4b1b792" providerId="AD" clId="Web-{A63DA479-AD64-0DAE-7ECC-D310857D5E1F}" dt="2023-02-09T18:49:42.972" v="560"/>
        <pc:sldMkLst>
          <pc:docMk/>
          <pc:sldMk cId="0" sldId="261"/>
        </pc:sldMkLst>
        <pc:inkChg chg="add del">
          <ac:chgData name="Ács Benjámin" userId="S::acsbenjamin@turr.hu::06ef7719-d81c-4d49-8e2d-867db4b1b792" providerId="AD" clId="Web-{A63DA479-AD64-0DAE-7ECC-D310857D5E1F}" dt="2023-02-09T18:06:58.784" v="11"/>
          <ac:inkMkLst>
            <pc:docMk/>
            <pc:sldMk cId="0" sldId="261"/>
            <ac:inkMk id="2" creationId="{FD484A80-125E-A04F-D579-FF076D022535}"/>
          </ac:inkMkLst>
        </pc:inkChg>
        <pc:inkChg chg="add del">
          <ac:chgData name="Ács Benjámin" userId="S::acsbenjamin@turr.hu::06ef7719-d81c-4d49-8e2d-867db4b1b792" providerId="AD" clId="Web-{A63DA479-AD64-0DAE-7ECC-D310857D5E1F}" dt="2023-02-09T18:06:55.549" v="10"/>
          <ac:inkMkLst>
            <pc:docMk/>
            <pc:sldMk cId="0" sldId="261"/>
            <ac:inkMk id="3" creationId="{7F0A87C6-13BA-E622-108A-DC59B999F54F}"/>
          </ac:inkMkLst>
        </pc:inkChg>
        <pc:inkChg chg="add del">
          <ac:chgData name="Ács Benjámin" userId="S::acsbenjamin@turr.hu::06ef7719-d81c-4d49-8e2d-867db4b1b792" providerId="AD" clId="Web-{A63DA479-AD64-0DAE-7ECC-D310857D5E1F}" dt="2023-02-09T18:06:55.549" v="9"/>
          <ac:inkMkLst>
            <pc:docMk/>
            <pc:sldMk cId="0" sldId="261"/>
            <ac:inkMk id="4" creationId="{7FC17BC7-0DCA-9214-97DA-FE879F3BA5E4}"/>
          </ac:inkMkLst>
        </pc:inkChg>
        <pc:inkChg chg="add del">
          <ac:chgData name="Ács Benjámin" userId="S::acsbenjamin@turr.hu::06ef7719-d81c-4d49-8e2d-867db4b1b792" providerId="AD" clId="Web-{A63DA479-AD64-0DAE-7ECC-D310857D5E1F}" dt="2023-02-09T18:06:55.549" v="8"/>
          <ac:inkMkLst>
            <pc:docMk/>
            <pc:sldMk cId="0" sldId="261"/>
            <ac:inkMk id="5" creationId="{11A3FFB3-B3F7-0EE1-E49E-F2EB57498739}"/>
          </ac:inkMkLst>
        </pc:inkChg>
        <pc:inkChg chg="add del">
          <ac:chgData name="Ács Benjámin" userId="S::acsbenjamin@turr.hu::06ef7719-d81c-4d49-8e2d-867db4b1b792" providerId="AD" clId="Web-{A63DA479-AD64-0DAE-7ECC-D310857D5E1F}" dt="2023-02-09T18:06:52.549" v="7"/>
          <ac:inkMkLst>
            <pc:docMk/>
            <pc:sldMk cId="0" sldId="261"/>
            <ac:inkMk id="6" creationId="{794C69E7-F160-DF2D-8ADC-A571F7DBF3C2}"/>
          </ac:inkMkLst>
        </pc:inkChg>
      </pc:sldChg>
      <pc:sldChg chg="addSp delSp modSp">
        <pc:chgData name="Ács Benjámin" userId="S::acsbenjamin@turr.hu::06ef7719-d81c-4d49-8e2d-867db4b1b792" providerId="AD" clId="Web-{A63DA479-AD64-0DAE-7ECC-D310857D5E1F}" dt="2023-02-09T18:36:43.963" v="397" actId="20577"/>
        <pc:sldMkLst>
          <pc:docMk/>
          <pc:sldMk cId="0" sldId="263"/>
        </pc:sldMkLst>
        <pc:spChg chg="del">
          <ac:chgData name="Ács Benjámin" userId="S::acsbenjamin@turr.hu::06ef7719-d81c-4d49-8e2d-867db4b1b792" providerId="AD" clId="Web-{A63DA479-AD64-0DAE-7ECC-D310857D5E1F}" dt="2023-02-09T18:24:30.722" v="231"/>
          <ac:spMkLst>
            <pc:docMk/>
            <pc:sldMk cId="0" sldId="263"/>
            <ac:spMk id="2" creationId="{00000000-0000-0000-0000-000000000000}"/>
          </ac:spMkLst>
        </pc:spChg>
        <pc:spChg chg="mod">
          <ac:chgData name="Ács Benjámin" userId="S::acsbenjamin@turr.hu::06ef7719-d81c-4d49-8e2d-867db4b1b792" providerId="AD" clId="Web-{A63DA479-AD64-0DAE-7ECC-D310857D5E1F}" dt="2023-02-09T18:28:13.026" v="299" actId="1076"/>
          <ac:spMkLst>
            <pc:docMk/>
            <pc:sldMk cId="0" sldId="263"/>
            <ac:spMk id="187" creationId="{00000000-0000-0000-0000-000000000000}"/>
          </ac:spMkLst>
        </pc:spChg>
        <pc:spChg chg="mod">
          <ac:chgData name="Ács Benjámin" userId="S::acsbenjamin@turr.hu::06ef7719-d81c-4d49-8e2d-867db4b1b792" providerId="AD" clId="Web-{A63DA479-AD64-0DAE-7ECC-D310857D5E1F}" dt="2023-02-09T18:36:43.963" v="397" actId="20577"/>
          <ac:spMkLst>
            <pc:docMk/>
            <pc:sldMk cId="0" sldId="263"/>
            <ac:spMk id="188" creationId="{00000000-0000-0000-0000-000000000000}"/>
          </ac:spMkLst>
        </pc:spChg>
        <pc:picChg chg="add mod ord modCrop">
          <ac:chgData name="Ács Benjámin" userId="S::acsbenjamin@turr.hu::06ef7719-d81c-4d49-8e2d-867db4b1b792" providerId="AD" clId="Web-{A63DA479-AD64-0DAE-7ECC-D310857D5E1F}" dt="2023-02-09T18:24:38.910" v="233" actId="1076"/>
          <ac:picMkLst>
            <pc:docMk/>
            <pc:sldMk cId="0" sldId="263"/>
            <ac:picMk id="3" creationId="{2D6BE831-3E06-2ACB-7339-FC4FE5E93B08}"/>
          </ac:picMkLst>
        </pc:picChg>
      </pc:sldChg>
      <pc:sldChg chg="addSp delSp modSp del">
        <pc:chgData name="Ács Benjámin" userId="S::acsbenjamin@turr.hu::06ef7719-d81c-4d49-8e2d-867db4b1b792" providerId="AD" clId="Web-{A63DA479-AD64-0DAE-7ECC-D310857D5E1F}" dt="2023-02-09T18:13:05.107" v="76"/>
        <pc:sldMkLst>
          <pc:docMk/>
          <pc:sldMk cId="0" sldId="268"/>
        </pc:sldMkLst>
        <pc:spChg chg="mod">
          <ac:chgData name="Ács Benjámin" userId="S::acsbenjamin@turr.hu::06ef7719-d81c-4d49-8e2d-867db4b1b792" providerId="AD" clId="Web-{A63DA479-AD64-0DAE-7ECC-D310857D5E1F}" dt="2023-02-09T18:09:57.398" v="51" actId="20577"/>
          <ac:spMkLst>
            <pc:docMk/>
            <pc:sldMk cId="0" sldId="268"/>
            <ac:spMk id="243" creationId="{00000000-0000-0000-0000-000000000000}"/>
          </ac:spMkLst>
        </pc:spChg>
        <pc:spChg chg="del mod">
          <ac:chgData name="Ács Benjámin" userId="S::acsbenjamin@turr.hu::06ef7719-d81c-4d49-8e2d-867db4b1b792" providerId="AD" clId="Web-{A63DA479-AD64-0DAE-7ECC-D310857D5E1F}" dt="2023-02-09T18:10:16.352" v="53"/>
          <ac:spMkLst>
            <pc:docMk/>
            <pc:sldMk cId="0" sldId="268"/>
            <ac:spMk id="244" creationId="{00000000-0000-0000-0000-000000000000}"/>
          </ac:spMkLst>
        </pc:spChg>
        <pc:picChg chg="add del mod">
          <ac:chgData name="Ács Benjámin" userId="S::acsbenjamin@turr.hu::06ef7719-d81c-4d49-8e2d-867db4b1b792" providerId="AD" clId="Web-{A63DA479-AD64-0DAE-7ECC-D310857D5E1F}" dt="2023-02-09T18:08:08.411" v="25"/>
          <ac:picMkLst>
            <pc:docMk/>
            <pc:sldMk cId="0" sldId="268"/>
            <ac:picMk id="2" creationId="{F78F8A08-42E5-681E-382A-A0D95EC190CB}"/>
          </ac:picMkLst>
        </pc:picChg>
      </pc:sldChg>
      <pc:sldChg chg="addSp delSp mod modShow">
        <pc:chgData name="Ács Benjámin" userId="S::acsbenjamin@turr.hu::06ef7719-d81c-4d49-8e2d-867db4b1b792" providerId="AD" clId="Web-{A63DA479-AD64-0DAE-7ECC-D310857D5E1F}" dt="2023-02-09T18:30:09.670" v="328"/>
        <pc:sldMkLst>
          <pc:docMk/>
          <pc:sldMk cId="0" sldId="269"/>
        </pc:sldMkLst>
        <pc:inkChg chg="add del">
          <ac:chgData name="Ács Benjámin" userId="S::acsbenjamin@turr.hu::06ef7719-d81c-4d49-8e2d-867db4b1b792" providerId="AD" clId="Web-{A63DA479-AD64-0DAE-7ECC-D310857D5E1F}" dt="2023-02-09T18:06:12.985" v="1"/>
          <ac:inkMkLst>
            <pc:docMk/>
            <pc:sldMk cId="0" sldId="269"/>
            <ac:inkMk id="2" creationId="{5DE93CF0-985D-6277-5169-13D7714701E3}"/>
          </ac:inkMkLst>
        </pc:inkChg>
      </pc:sldChg>
      <pc:sldChg chg="addSp delSp modSp">
        <pc:chgData name="Ács Benjámin" userId="S::acsbenjamin@turr.hu::06ef7719-d81c-4d49-8e2d-867db4b1b792" providerId="AD" clId="Web-{A63DA479-AD64-0DAE-7ECC-D310857D5E1F}" dt="2023-02-09T18:23:56.331" v="230" actId="14100"/>
        <pc:sldMkLst>
          <pc:docMk/>
          <pc:sldMk cId="2552715991" sldId="270"/>
        </pc:sldMkLst>
        <pc:spChg chg="add del">
          <ac:chgData name="Ács Benjámin" userId="S::acsbenjamin@turr.hu::06ef7719-d81c-4d49-8e2d-867db4b1b792" providerId="AD" clId="Web-{A63DA479-AD64-0DAE-7ECC-D310857D5E1F}" dt="2023-02-09T18:21:28.545" v="142"/>
          <ac:spMkLst>
            <pc:docMk/>
            <pc:sldMk cId="2552715991" sldId="270"/>
            <ac:spMk id="2" creationId="{00000000-0000-0000-0000-000000000000}"/>
          </ac:spMkLst>
        </pc:spChg>
        <pc:spChg chg="mod">
          <ac:chgData name="Ács Benjámin" userId="S::acsbenjamin@turr.hu::06ef7719-d81c-4d49-8e2d-867db4b1b792" providerId="AD" clId="Web-{A63DA479-AD64-0DAE-7ECC-D310857D5E1F}" dt="2023-02-09T18:23:43.565" v="229" actId="1076"/>
          <ac:spMkLst>
            <pc:docMk/>
            <pc:sldMk cId="2552715991" sldId="270"/>
            <ac:spMk id="158" creationId="{00000000-0000-0000-0000-000000000000}"/>
          </ac:spMkLst>
        </pc:spChg>
        <pc:spChg chg="mod">
          <ac:chgData name="Ács Benjámin" userId="S::acsbenjamin@turr.hu::06ef7719-d81c-4d49-8e2d-867db4b1b792" providerId="AD" clId="Web-{A63DA479-AD64-0DAE-7ECC-D310857D5E1F}" dt="2023-02-09T18:23:29.564" v="227" actId="20577"/>
          <ac:spMkLst>
            <pc:docMk/>
            <pc:sldMk cId="2552715991" sldId="270"/>
            <ac:spMk id="159" creationId="{00000000-0000-0000-0000-000000000000}"/>
          </ac:spMkLst>
        </pc:spChg>
        <pc:picChg chg="add del mod ord modCrop">
          <ac:chgData name="Ács Benjámin" userId="S::acsbenjamin@turr.hu::06ef7719-d81c-4d49-8e2d-867db4b1b792" providerId="AD" clId="Web-{A63DA479-AD64-0DAE-7ECC-D310857D5E1F}" dt="2023-02-09T18:16:43.536" v="95"/>
          <ac:picMkLst>
            <pc:docMk/>
            <pc:sldMk cId="2552715991" sldId="270"/>
            <ac:picMk id="3" creationId="{A4DFCD73-ADB1-A42D-86F2-7A6212D397C5}"/>
          </ac:picMkLst>
        </pc:picChg>
        <pc:picChg chg="add mod ord modCrop">
          <ac:chgData name="Ács Benjámin" userId="S::acsbenjamin@turr.hu::06ef7719-d81c-4d49-8e2d-867db4b1b792" providerId="AD" clId="Web-{A63DA479-AD64-0DAE-7ECC-D310857D5E1F}" dt="2023-02-09T18:23:56.331" v="230" actId="14100"/>
          <ac:picMkLst>
            <pc:docMk/>
            <pc:sldMk cId="2552715991" sldId="270"/>
            <ac:picMk id="4" creationId="{F1823062-4786-DB54-9433-FB3D8EC672A9}"/>
          </ac:picMkLst>
        </pc:picChg>
      </pc:sldChg>
      <pc:sldChg chg="addSp delSp modSp new ord">
        <pc:chgData name="Ács Benjámin" userId="S::acsbenjamin@turr.hu::06ef7719-d81c-4d49-8e2d-867db4b1b792" providerId="AD" clId="Web-{A63DA479-AD64-0DAE-7ECC-D310857D5E1F}" dt="2023-02-09T18:12:56.138" v="75" actId="20577"/>
        <pc:sldMkLst>
          <pc:docMk/>
          <pc:sldMk cId="1654639002" sldId="271"/>
        </pc:sldMkLst>
        <pc:spChg chg="del">
          <ac:chgData name="Ács Benjámin" userId="S::acsbenjamin@turr.hu::06ef7719-d81c-4d49-8e2d-867db4b1b792" providerId="AD" clId="Web-{A63DA479-AD64-0DAE-7ECC-D310857D5E1F}" dt="2023-02-09T18:11:42.995" v="62"/>
          <ac:spMkLst>
            <pc:docMk/>
            <pc:sldMk cId="1654639002" sldId="271"/>
            <ac:spMk id="2" creationId="{5B270394-AA02-8723-76F8-F3ECE0900FF3}"/>
          </ac:spMkLst>
        </pc:spChg>
        <pc:spChg chg="del">
          <ac:chgData name="Ács Benjámin" userId="S::acsbenjamin@turr.hu::06ef7719-d81c-4d49-8e2d-867db4b1b792" providerId="AD" clId="Web-{A63DA479-AD64-0DAE-7ECC-D310857D5E1F}" dt="2023-02-09T18:11:41.449" v="61"/>
          <ac:spMkLst>
            <pc:docMk/>
            <pc:sldMk cId="1654639002" sldId="271"/>
            <ac:spMk id="3" creationId="{808E3EF8-C30B-D3B0-234D-90416A7CC6D2}"/>
          </ac:spMkLst>
        </pc:spChg>
        <pc:spChg chg="del">
          <ac:chgData name="Ács Benjámin" userId="S::acsbenjamin@turr.hu::06ef7719-d81c-4d49-8e2d-867db4b1b792" providerId="AD" clId="Web-{A63DA479-AD64-0DAE-7ECC-D310857D5E1F}" dt="2023-02-09T18:11:39.308" v="59"/>
          <ac:spMkLst>
            <pc:docMk/>
            <pc:sldMk cId="1654639002" sldId="271"/>
            <ac:spMk id="4" creationId="{5832EDEB-F2A5-8143-2DDE-A948F5158F13}"/>
          </ac:spMkLst>
        </pc:spChg>
        <pc:spChg chg="add del">
          <ac:chgData name="Ács Benjámin" userId="S::acsbenjamin@turr.hu::06ef7719-d81c-4d49-8e2d-867db4b1b792" providerId="AD" clId="Web-{A63DA479-AD64-0DAE-7ECC-D310857D5E1F}" dt="2023-02-09T18:11:40.261" v="60"/>
          <ac:spMkLst>
            <pc:docMk/>
            <pc:sldMk cId="1654639002" sldId="271"/>
            <ac:spMk id="6" creationId="{138DCAC8-FEEE-0364-7063-527C2AB6478E}"/>
          </ac:spMkLst>
        </pc:spChg>
        <pc:spChg chg="add mod">
          <ac:chgData name="Ács Benjámin" userId="S::acsbenjamin@turr.hu::06ef7719-d81c-4d49-8e2d-867db4b1b792" providerId="AD" clId="Web-{A63DA479-AD64-0DAE-7ECC-D310857D5E1F}" dt="2023-02-09T18:12:35.622" v="72" actId="20577"/>
          <ac:spMkLst>
            <pc:docMk/>
            <pc:sldMk cId="1654639002" sldId="271"/>
            <ac:spMk id="8" creationId="{5587B74C-23C6-383C-A602-9099649915D2}"/>
          </ac:spMkLst>
        </pc:spChg>
        <pc:spChg chg="add mod">
          <ac:chgData name="Ács Benjámin" userId="S::acsbenjamin@turr.hu::06ef7719-d81c-4d49-8e2d-867db4b1b792" providerId="AD" clId="Web-{A63DA479-AD64-0DAE-7ECC-D310857D5E1F}" dt="2023-02-09T18:12:56.138" v="75" actId="20577"/>
          <ac:spMkLst>
            <pc:docMk/>
            <pc:sldMk cId="1654639002" sldId="271"/>
            <ac:spMk id="10" creationId="{4B58A031-ADCE-869A-A5F7-B4D4F269A754}"/>
          </ac:spMkLst>
        </pc:spChg>
        <pc:spChg chg="add">
          <ac:chgData name="Ács Benjámin" userId="S::acsbenjamin@turr.hu::06ef7719-d81c-4d49-8e2d-867db4b1b792" providerId="AD" clId="Web-{A63DA479-AD64-0DAE-7ECC-D310857D5E1F}" dt="2023-02-09T18:12:02.793" v="67"/>
          <ac:spMkLst>
            <pc:docMk/>
            <pc:sldMk cId="1654639002" sldId="271"/>
            <ac:spMk id="21" creationId="{A4E91ED4-EBA2-D66B-BF0A-AF3B2FAE088E}"/>
          </ac:spMkLst>
        </pc:spChg>
        <pc:grpChg chg="add">
          <ac:chgData name="Ács Benjámin" userId="S::acsbenjamin@turr.hu::06ef7719-d81c-4d49-8e2d-867db4b1b792" providerId="AD" clId="Web-{A63DA479-AD64-0DAE-7ECC-D310857D5E1F}" dt="2023-02-09T18:12:02.777" v="65"/>
          <ac:grpSpMkLst>
            <pc:docMk/>
            <pc:sldMk cId="1654639002" sldId="271"/>
            <ac:grpSpMk id="14" creationId="{874D14E9-1947-848C-3207-779BC832FF7F}"/>
          </ac:grpSpMkLst>
        </pc:grpChg>
        <pc:grpChg chg="add">
          <ac:chgData name="Ács Benjámin" userId="S::acsbenjamin@turr.hu::06ef7719-d81c-4d49-8e2d-867db4b1b792" providerId="AD" clId="Web-{A63DA479-AD64-0DAE-7ECC-D310857D5E1F}" dt="2023-02-09T18:12:02.777" v="66"/>
          <ac:grpSpMkLst>
            <pc:docMk/>
            <pc:sldMk cId="1654639002" sldId="271"/>
            <ac:grpSpMk id="19" creationId="{06B950A0-A625-02E6-DEF9-1DEBD52BAA1F}"/>
          </ac:grpSpMkLst>
        </pc:grpChg>
        <pc:picChg chg="add">
          <ac:chgData name="Ács Benjámin" userId="S::acsbenjamin@turr.hu::06ef7719-d81c-4d49-8e2d-867db4b1b792" providerId="AD" clId="Web-{A63DA479-AD64-0DAE-7ECC-D310857D5E1F}" dt="2023-02-09T18:12:19.231" v="68"/>
          <ac:picMkLst>
            <pc:docMk/>
            <pc:sldMk cId="1654639002" sldId="271"/>
            <ac:picMk id="23" creationId="{E45B6F30-0183-584F-5953-503BD690347B}"/>
          </ac:picMkLst>
        </pc:picChg>
        <pc:picChg chg="add">
          <ac:chgData name="Ács Benjámin" userId="S::acsbenjamin@turr.hu::06ef7719-d81c-4d49-8e2d-867db4b1b792" providerId="AD" clId="Web-{A63DA479-AD64-0DAE-7ECC-D310857D5E1F}" dt="2023-02-09T18:12:19.372" v="69"/>
          <ac:picMkLst>
            <pc:docMk/>
            <pc:sldMk cId="1654639002" sldId="271"/>
            <ac:picMk id="25" creationId="{26E921E6-3246-53DF-819E-4C24E749D25B}"/>
          </ac:picMkLst>
        </pc:picChg>
        <pc:picChg chg="add">
          <ac:chgData name="Ács Benjámin" userId="S::acsbenjamin@turr.hu::06ef7719-d81c-4d49-8e2d-867db4b1b792" providerId="AD" clId="Web-{A63DA479-AD64-0DAE-7ECC-D310857D5E1F}" dt="2023-02-09T18:12:19.778" v="70"/>
          <ac:picMkLst>
            <pc:docMk/>
            <pc:sldMk cId="1654639002" sldId="271"/>
            <ac:picMk id="27" creationId="{48E1AD71-00F3-E70F-6A42-97C99A3EDE64}"/>
          </ac:picMkLst>
        </pc:picChg>
      </pc:sldChg>
      <pc:sldChg chg="new del">
        <pc:chgData name="Ács Benjámin" userId="S::acsbenjamin@turr.hu::06ef7719-d81c-4d49-8e2d-867db4b1b792" providerId="AD" clId="Web-{A63DA479-AD64-0DAE-7ECC-D310857D5E1F}" dt="2023-02-09T18:10:55.353" v="55"/>
        <pc:sldMkLst>
          <pc:docMk/>
          <pc:sldMk cId="2290070408" sldId="271"/>
        </pc:sldMkLst>
      </pc:sldChg>
      <pc:sldChg chg="add ord modTransition">
        <pc:chgData name="Ács Benjámin" userId="S::acsbenjamin@turr.hu::06ef7719-d81c-4d49-8e2d-867db4b1b792" providerId="AD" clId="Web-{A63DA479-AD64-0DAE-7ECC-D310857D5E1F}" dt="2023-02-09T18:55:07.560" v="599"/>
        <pc:sldMkLst>
          <pc:docMk/>
          <pc:sldMk cId="1098294635" sldId="272"/>
        </pc:sldMkLst>
      </pc:sldChg>
      <pc:sldChg chg="addSp delSp modSp add">
        <pc:chgData name="Ács Benjámin" userId="S::acsbenjamin@turr.hu::06ef7719-d81c-4d49-8e2d-867db4b1b792" providerId="AD" clId="Web-{A63DA479-AD64-0DAE-7ECC-D310857D5E1F}" dt="2023-02-09T18:31:29.141" v="334" actId="1076"/>
        <pc:sldMkLst>
          <pc:docMk/>
          <pc:sldMk cId="552127677" sldId="273"/>
        </pc:sldMkLst>
        <pc:picChg chg="add mod">
          <ac:chgData name="Ács Benjámin" userId="S::acsbenjamin@turr.hu::06ef7719-d81c-4d49-8e2d-867db4b1b792" providerId="AD" clId="Web-{A63DA479-AD64-0DAE-7ECC-D310857D5E1F}" dt="2023-02-09T18:31:29.141" v="334" actId="1076"/>
          <ac:picMkLst>
            <pc:docMk/>
            <pc:sldMk cId="552127677" sldId="273"/>
            <ac:picMk id="2" creationId="{FC274009-924F-95CB-1DE3-D84594FDCCE3}"/>
          </ac:picMkLst>
        </pc:picChg>
        <pc:picChg chg="del">
          <ac:chgData name="Ács Benjámin" userId="S::acsbenjamin@turr.hu::06ef7719-d81c-4d49-8e2d-867db4b1b792" providerId="AD" clId="Web-{A63DA479-AD64-0DAE-7ECC-D310857D5E1F}" dt="2023-02-09T18:31:20.954" v="329"/>
          <ac:picMkLst>
            <pc:docMk/>
            <pc:sldMk cId="552127677" sldId="273"/>
            <ac:picMk id="4" creationId="{994849E6-4DC1-A9BB-1EB1-9819FFE8EB61}"/>
          </ac:picMkLst>
        </pc:picChg>
      </pc:sldChg>
      <pc:sldChg chg="add">
        <pc:chgData name="Ács Benjámin" userId="S::acsbenjamin@turr.hu::06ef7719-d81c-4d49-8e2d-867db4b1b792" providerId="AD" clId="Web-{A63DA479-AD64-0DAE-7ECC-D310857D5E1F}" dt="2023-02-09T18:13:39.311" v="80"/>
        <pc:sldMkLst>
          <pc:docMk/>
          <pc:sldMk cId="3637928274" sldId="274"/>
        </pc:sldMkLst>
      </pc:sldChg>
      <pc:sldChg chg="add">
        <pc:chgData name="Ács Benjámin" userId="S::acsbenjamin@turr.hu::06ef7719-d81c-4d49-8e2d-867db4b1b792" providerId="AD" clId="Web-{A63DA479-AD64-0DAE-7ECC-D310857D5E1F}" dt="2023-02-09T18:14:01.609" v="83"/>
        <pc:sldMkLst>
          <pc:docMk/>
          <pc:sldMk cId="304666949" sldId="275"/>
        </pc:sldMkLst>
      </pc:sldChg>
      <pc:sldChg chg="add del">
        <pc:chgData name="Ács Benjámin" userId="S::acsbenjamin@turr.hu::06ef7719-d81c-4d49-8e2d-867db4b1b792" providerId="AD" clId="Web-{A63DA479-AD64-0DAE-7ECC-D310857D5E1F}" dt="2023-02-09T18:14:00.812" v="82"/>
        <pc:sldMkLst>
          <pc:docMk/>
          <pc:sldMk cId="2284074271" sldId="275"/>
        </pc:sldMkLst>
      </pc:sldChg>
      <pc:sldChg chg="addSp delSp modSp new ord">
        <pc:chgData name="Ács Benjámin" userId="S::acsbenjamin@turr.hu::06ef7719-d81c-4d49-8e2d-867db4b1b792" providerId="AD" clId="Web-{A63DA479-AD64-0DAE-7ECC-D310857D5E1F}" dt="2023-02-09T18:54:19.121" v="595" actId="1076"/>
        <pc:sldMkLst>
          <pc:docMk/>
          <pc:sldMk cId="2096768111" sldId="276"/>
        </pc:sldMkLst>
        <pc:spChg chg="mod">
          <ac:chgData name="Ács Benjámin" userId="S::acsbenjamin@turr.hu::06ef7719-d81c-4d49-8e2d-867db4b1b792" providerId="AD" clId="Web-{A63DA479-AD64-0DAE-7ECC-D310857D5E1F}" dt="2023-02-09T18:32:59.457" v="347" actId="1076"/>
          <ac:spMkLst>
            <pc:docMk/>
            <pc:sldMk cId="2096768111" sldId="276"/>
            <ac:spMk id="2" creationId="{A581F6DC-4A99-1017-8260-D8990A2A2AEA}"/>
          </ac:spMkLst>
        </pc:spChg>
        <pc:spChg chg="mod">
          <ac:chgData name="Ács Benjámin" userId="S::acsbenjamin@turr.hu::06ef7719-d81c-4d49-8e2d-867db4b1b792" providerId="AD" clId="Web-{A63DA479-AD64-0DAE-7ECC-D310857D5E1F}" dt="2023-02-09T18:54:03.698" v="593" actId="20577"/>
          <ac:spMkLst>
            <pc:docMk/>
            <pc:sldMk cId="2096768111" sldId="276"/>
            <ac:spMk id="3" creationId="{19021994-B612-1A87-FC0D-768263BE4DF2}"/>
          </ac:spMkLst>
        </pc:spChg>
        <pc:picChg chg="add del mod">
          <ac:chgData name="Ács Benjámin" userId="S::acsbenjamin@turr.hu::06ef7719-d81c-4d49-8e2d-867db4b1b792" providerId="AD" clId="Web-{A63DA479-AD64-0DAE-7ECC-D310857D5E1F}" dt="2023-02-09T18:33:55.490" v="371"/>
          <ac:picMkLst>
            <pc:docMk/>
            <pc:sldMk cId="2096768111" sldId="276"/>
            <ac:picMk id="5" creationId="{B597AA16-C5AA-8180-4A1A-D76EC4C6584B}"/>
          </ac:picMkLst>
        </pc:picChg>
        <pc:picChg chg="add mod">
          <ac:chgData name="Ács Benjámin" userId="S::acsbenjamin@turr.hu::06ef7719-d81c-4d49-8e2d-867db4b1b792" providerId="AD" clId="Web-{A63DA479-AD64-0DAE-7ECC-D310857D5E1F}" dt="2023-02-09T18:54:11.527" v="594" actId="1076"/>
          <ac:picMkLst>
            <pc:docMk/>
            <pc:sldMk cId="2096768111" sldId="276"/>
            <ac:picMk id="7" creationId="{707CE90C-9F26-E755-E938-EB2374EEDE25}"/>
          </ac:picMkLst>
        </pc:picChg>
        <pc:picChg chg="add del">
          <ac:chgData name="Ács Benjámin" userId="S::acsbenjamin@turr.hu::06ef7719-d81c-4d49-8e2d-867db4b1b792" providerId="AD" clId="Web-{A63DA479-AD64-0DAE-7ECC-D310857D5E1F}" dt="2023-02-09T18:34:24.475" v="378"/>
          <ac:picMkLst>
            <pc:docMk/>
            <pc:sldMk cId="2096768111" sldId="276"/>
            <ac:picMk id="9" creationId="{1FCBB05D-B56F-83E3-5E53-1C4529CA035D}"/>
          </ac:picMkLst>
        </pc:picChg>
        <pc:picChg chg="add mod ord">
          <ac:chgData name="Ács Benjámin" userId="S::acsbenjamin@turr.hu::06ef7719-d81c-4d49-8e2d-867db4b1b792" providerId="AD" clId="Web-{A63DA479-AD64-0DAE-7ECC-D310857D5E1F}" dt="2023-02-09T18:54:19.121" v="595" actId="1076"/>
          <ac:picMkLst>
            <pc:docMk/>
            <pc:sldMk cId="2096768111" sldId="276"/>
            <ac:picMk id="11" creationId="{D7C6493E-C4B2-4371-BD9F-1E875CDEB39E}"/>
          </ac:picMkLst>
        </pc:picChg>
        <pc:inkChg chg="add del">
          <ac:chgData name="Ács Benjámin" userId="S::acsbenjamin@turr.hu::06ef7719-d81c-4d49-8e2d-867db4b1b792" providerId="AD" clId="Web-{A63DA479-AD64-0DAE-7ECC-D310857D5E1F}" dt="2023-02-09T18:53:06.447" v="583"/>
          <ac:inkMkLst>
            <pc:docMk/>
            <pc:sldMk cId="2096768111" sldId="276"/>
            <ac:inkMk id="12" creationId="{A6625001-805E-BB35-2833-04F2028916FA}"/>
          </ac:inkMkLst>
        </pc:inkChg>
        <pc:inkChg chg="add del">
          <ac:chgData name="Ács Benjámin" userId="S::acsbenjamin@turr.hu::06ef7719-d81c-4d49-8e2d-867db4b1b792" providerId="AD" clId="Web-{A63DA479-AD64-0DAE-7ECC-D310857D5E1F}" dt="2023-02-09T18:53:25.603" v="591"/>
          <ac:inkMkLst>
            <pc:docMk/>
            <pc:sldMk cId="2096768111" sldId="276"/>
            <ac:inkMk id="13" creationId="{AC010B26-55AA-897D-7296-CBABF17A7C13}"/>
          </ac:inkMkLst>
        </pc:inkChg>
        <pc:inkChg chg="add del">
          <ac:chgData name="Ács Benjámin" userId="S::acsbenjamin@turr.hu::06ef7719-d81c-4d49-8e2d-867db4b1b792" providerId="AD" clId="Web-{A63DA479-AD64-0DAE-7ECC-D310857D5E1F}" dt="2023-02-09T18:53:25.603" v="590"/>
          <ac:inkMkLst>
            <pc:docMk/>
            <pc:sldMk cId="2096768111" sldId="276"/>
            <ac:inkMk id="14" creationId="{8084A24A-F663-72DF-8E23-85A07364A44E}"/>
          </ac:inkMkLst>
        </pc:inkChg>
        <pc:inkChg chg="add del">
          <ac:chgData name="Ács Benjámin" userId="S::acsbenjamin@turr.hu::06ef7719-d81c-4d49-8e2d-867db4b1b792" providerId="AD" clId="Web-{A63DA479-AD64-0DAE-7ECC-D310857D5E1F}" dt="2023-02-09T18:53:22.869" v="589"/>
          <ac:inkMkLst>
            <pc:docMk/>
            <pc:sldMk cId="2096768111" sldId="276"/>
            <ac:inkMk id="15" creationId="{F1C9375E-5996-5EE0-B351-318791EF5414}"/>
          </ac:inkMkLst>
        </pc:inkChg>
        <pc:inkChg chg="add del">
          <ac:chgData name="Ács Benjámin" userId="S::acsbenjamin@turr.hu::06ef7719-d81c-4d49-8e2d-867db4b1b792" providerId="AD" clId="Web-{A63DA479-AD64-0DAE-7ECC-D310857D5E1F}" dt="2023-02-09T18:53:20.088" v="588"/>
          <ac:inkMkLst>
            <pc:docMk/>
            <pc:sldMk cId="2096768111" sldId="276"/>
            <ac:inkMk id="16" creationId="{4DD52CDF-3312-8301-5EDD-DC8BDE6015B6}"/>
          </ac:inkMkLst>
        </pc:inkChg>
      </pc:sldChg>
      <pc:sldChg chg="modSp new del">
        <pc:chgData name="Ács Benjámin" userId="S::acsbenjamin@turr.hu::06ef7719-d81c-4d49-8e2d-867db4b1b792" providerId="AD" clId="Web-{A63DA479-AD64-0DAE-7ECC-D310857D5E1F}" dt="2023-02-09T18:19:46.526" v="137"/>
        <pc:sldMkLst>
          <pc:docMk/>
          <pc:sldMk cId="2097939609" sldId="276"/>
        </pc:sldMkLst>
        <pc:spChg chg="mod">
          <ac:chgData name="Ács Benjámin" userId="S::acsbenjamin@turr.hu::06ef7719-d81c-4d49-8e2d-867db4b1b792" providerId="AD" clId="Web-{A63DA479-AD64-0DAE-7ECC-D310857D5E1F}" dt="2023-02-09T18:17:30.569" v="103" actId="20577"/>
          <ac:spMkLst>
            <pc:docMk/>
            <pc:sldMk cId="2097939609" sldId="276"/>
            <ac:spMk id="2" creationId="{73C167AB-D125-4A30-AE6B-0068407F5A81}"/>
          </ac:spMkLst>
        </pc:spChg>
        <pc:spChg chg="mod">
          <ac:chgData name="Ács Benjámin" userId="S::acsbenjamin@turr.hu::06ef7719-d81c-4d49-8e2d-867db4b1b792" providerId="AD" clId="Web-{A63DA479-AD64-0DAE-7ECC-D310857D5E1F}" dt="2023-02-09T18:19:43.839" v="136" actId="20577"/>
          <ac:spMkLst>
            <pc:docMk/>
            <pc:sldMk cId="2097939609" sldId="276"/>
            <ac:spMk id="3" creationId="{D166DFA6-1C53-9F3E-CF9F-D2CFD00787F7}"/>
          </ac:spMkLst>
        </pc:spChg>
      </pc:sldChg>
    </pc:docChg>
  </pc:docChgLst>
  <pc:docChgLst>
    <pc:chgData name="Ács Benjámin" userId="S::acsbenjamin@turr.hu::06ef7719-d81c-4d49-8e2d-867db4b1b792" providerId="AD" clId="Web-{6C7E647C-B9E8-9002-1C4B-389078BFB614}"/>
    <pc:docChg chg="modSld">
      <pc:chgData name="Ács Benjámin" userId="S::acsbenjamin@turr.hu::06ef7719-d81c-4d49-8e2d-867db4b1b792" providerId="AD" clId="Web-{6C7E647C-B9E8-9002-1C4B-389078BFB614}" dt="2023-02-09T18:57:44.380" v="7"/>
      <pc:docMkLst>
        <pc:docMk/>
      </pc:docMkLst>
      <pc:sldChg chg="modTransition">
        <pc:chgData name="Ács Benjámin" userId="S::acsbenjamin@turr.hu::06ef7719-d81c-4d49-8e2d-867db4b1b792" providerId="AD" clId="Web-{6C7E647C-B9E8-9002-1C4B-389078BFB614}" dt="2023-02-09T18:57:36.661" v="5"/>
        <pc:sldMkLst>
          <pc:docMk/>
          <pc:sldMk cId="0" sldId="260"/>
        </pc:sldMkLst>
      </pc:sldChg>
      <pc:sldChg chg="modTransition">
        <pc:chgData name="Ács Benjámin" userId="S::acsbenjamin@turr.hu::06ef7719-d81c-4d49-8e2d-867db4b1b792" providerId="AD" clId="Web-{6C7E647C-B9E8-9002-1C4B-389078BFB614}" dt="2023-02-09T18:57:28.864" v="4"/>
        <pc:sldMkLst>
          <pc:docMk/>
          <pc:sldMk cId="0" sldId="263"/>
        </pc:sldMkLst>
      </pc:sldChg>
      <pc:sldChg chg="modTransition">
        <pc:chgData name="Ács Benjámin" userId="S::acsbenjamin@turr.hu::06ef7719-d81c-4d49-8e2d-867db4b1b792" providerId="AD" clId="Web-{6C7E647C-B9E8-9002-1C4B-389078BFB614}" dt="2023-02-09T18:57:23.879" v="3"/>
        <pc:sldMkLst>
          <pc:docMk/>
          <pc:sldMk cId="2552715991" sldId="270"/>
        </pc:sldMkLst>
      </pc:sldChg>
      <pc:sldChg chg="modTransition">
        <pc:chgData name="Ács Benjámin" userId="S::acsbenjamin@turr.hu::06ef7719-d81c-4d49-8e2d-867db4b1b792" providerId="AD" clId="Web-{6C7E647C-B9E8-9002-1C4B-389078BFB614}" dt="2023-02-09T18:57:44.380" v="7"/>
        <pc:sldMkLst>
          <pc:docMk/>
          <pc:sldMk cId="1654639002" sldId="271"/>
        </pc:sldMkLst>
      </pc:sldChg>
      <pc:sldChg chg="modTransition">
        <pc:chgData name="Ács Benjámin" userId="S::acsbenjamin@turr.hu::06ef7719-d81c-4d49-8e2d-867db4b1b792" providerId="AD" clId="Web-{6C7E647C-B9E8-9002-1C4B-389078BFB614}" dt="2023-02-09T18:57:10.504" v="0"/>
        <pc:sldMkLst>
          <pc:docMk/>
          <pc:sldMk cId="552127677" sldId="273"/>
        </pc:sldMkLst>
      </pc:sldChg>
      <pc:sldChg chg="modTransition">
        <pc:chgData name="Ács Benjámin" userId="S::acsbenjamin@turr.hu::06ef7719-d81c-4d49-8e2d-867db4b1b792" providerId="AD" clId="Web-{6C7E647C-B9E8-9002-1C4B-389078BFB614}" dt="2023-02-09T18:57:13.535" v="1"/>
        <pc:sldMkLst>
          <pc:docMk/>
          <pc:sldMk cId="3637928274" sldId="274"/>
        </pc:sldMkLst>
      </pc:sldChg>
      <pc:sldChg chg="modTransition">
        <pc:chgData name="Ács Benjámin" userId="S::acsbenjamin@turr.hu::06ef7719-d81c-4d49-8e2d-867db4b1b792" providerId="AD" clId="Web-{6C7E647C-B9E8-9002-1C4B-389078BFB614}" dt="2023-02-09T18:57:16.535" v="2"/>
        <pc:sldMkLst>
          <pc:docMk/>
          <pc:sldMk cId="304666949" sldId="275"/>
        </pc:sldMkLst>
      </pc:sldChg>
      <pc:sldChg chg="modTransition">
        <pc:chgData name="Ács Benjámin" userId="S::acsbenjamin@turr.hu::06ef7719-d81c-4d49-8e2d-867db4b1b792" providerId="AD" clId="Web-{6C7E647C-B9E8-9002-1C4B-389078BFB614}" dt="2023-02-09T18:57:40.801" v="6"/>
        <pc:sldMkLst>
          <pc:docMk/>
          <pc:sldMk cId="2096768111" sldId="27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9eb8e29d1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9eb8e29d1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9fb327441e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9fb327441e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9eb8e29d19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9eb8e29d19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0452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9eb8e29d19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9eb8e29d19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6097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9eb8e29d19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9eb8e29d19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014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9eb8e29d19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9eb8e29d19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8704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9eb8e29d19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9eb8e29d19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6412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9fb327441e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9fb327441e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9eb8e29d19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9eb8e29d19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9eb8e29d19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9eb8e29d19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0000"/>
          </a:blip>
          <a:srcRect t="15583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63600"/>
            <a:ext cx="6419700" cy="23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3229600"/>
            <a:ext cx="6096600" cy="3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 rotWithShape="1">
          <a:blip r:embed="rId2">
            <a:alphaModFix amt="10000"/>
          </a:blip>
          <a:srcRect t="7791" b="7791"/>
          <a:stretch/>
        </p:blipFill>
        <p:spPr>
          <a:xfrm rot="10800000"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6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cxnSp>
        <p:nvCxnSpPr>
          <p:cNvPr id="94" name="Google Shape;94;p17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 rotWithShape="1">
          <a:blip r:embed="rId2">
            <a:alphaModFix amt="10000"/>
          </a:blip>
          <a:srcRect t="15583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>
            <a:spLocks noGrp="1"/>
          </p:cNvSpPr>
          <p:nvPr>
            <p:ph type="ctrTitle"/>
          </p:nvPr>
        </p:nvSpPr>
        <p:spPr>
          <a:xfrm>
            <a:off x="715100" y="672725"/>
            <a:ext cx="3710100" cy="9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ubTitle" idx="1"/>
          </p:nvPr>
        </p:nvSpPr>
        <p:spPr>
          <a:xfrm>
            <a:off x="715100" y="1564028"/>
            <a:ext cx="3710100" cy="10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715100" y="3145971"/>
            <a:ext cx="3710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Lexend Exa"/>
                <a:ea typeface="Lexend Exa"/>
                <a:cs typeface="Lexend Exa"/>
                <a:sym typeface="Lexend Ex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Lexend Exa"/>
                <a:ea typeface="Lexend Exa"/>
                <a:cs typeface="Lexend Exa"/>
                <a:sym typeface="Lexend Ex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 b="1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rPr>
              <a:t> </a:t>
            </a:r>
            <a:r>
              <a:rPr lang="en" sz="9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rPr>
              <a:t>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Lexend Exa"/>
                <a:ea typeface="Lexend Exa"/>
                <a:cs typeface="Lexend Exa"/>
                <a:sym typeface="Lexend Ex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 b="1">
              <a:solidFill>
                <a:schemeClr val="dk1"/>
              </a:solidFill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100" name="Google Shape;100;p18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 rotWithShape="1">
          <a:blip r:embed="rId2">
            <a:alphaModFix amt="10000"/>
          </a:blip>
          <a:srcRect t="24528" r="10594"/>
          <a:stretch/>
        </p:blipFill>
        <p:spPr>
          <a:xfrm rot="10800000"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19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 rotWithShape="1">
          <a:blip r:embed="rId2">
            <a:alphaModFix amt="10000"/>
          </a:blip>
          <a:srcRect t="24528" r="10594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20"/>
          <p:cNvCxnSpPr/>
          <p:nvPr/>
        </p:nvCxnSpPr>
        <p:spPr>
          <a:xfrm>
            <a:off x="78883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 amt="10000"/>
          </a:blip>
          <a:srcRect t="15583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" name="Google Shape;21;p4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○"/>
              <a:defRPr>
                <a:solidFill>
                  <a:srgbClr val="434343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■"/>
              <a:defRPr>
                <a:solidFill>
                  <a:srgbClr val="434343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●"/>
              <a:defRPr>
                <a:solidFill>
                  <a:srgbClr val="434343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○"/>
              <a:defRPr>
                <a:solidFill>
                  <a:srgbClr val="434343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■"/>
              <a:defRPr>
                <a:solidFill>
                  <a:srgbClr val="434343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●"/>
              <a:defRPr>
                <a:solidFill>
                  <a:srgbClr val="434343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○"/>
              <a:defRPr>
                <a:solidFill>
                  <a:srgbClr val="434343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7"/>
          <p:cNvPicPr preferRelativeResize="0"/>
          <p:nvPr/>
        </p:nvPicPr>
        <p:blipFill rotWithShape="1">
          <a:blip r:embed="rId2">
            <a:alphaModFix amt="10000"/>
          </a:blip>
          <a:srcRect t="15583"/>
          <a:stretch/>
        </p:blipFill>
        <p:spPr>
          <a:xfrm rot="10800000"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4706400" cy="66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715100" y="1204300"/>
            <a:ext cx="4706400" cy="340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lvl="1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lvl="2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lvl="3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lvl="4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lvl="5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lvl="8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>
            <a:spLocks noGrp="1"/>
          </p:cNvSpPr>
          <p:nvPr>
            <p:ph type="pic" idx="2"/>
          </p:nvPr>
        </p:nvSpPr>
        <p:spPr>
          <a:xfrm>
            <a:off x="5573900" y="535000"/>
            <a:ext cx="2855100" cy="4073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1" name="Google Shape;41;p7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8"/>
          <p:cNvPicPr preferRelativeResize="0"/>
          <p:nvPr/>
        </p:nvPicPr>
        <p:blipFill rotWithShape="1">
          <a:blip r:embed="rId2">
            <a:alphaModFix amt="10000"/>
          </a:blip>
          <a:srcRect t="15583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" name="Google Shape;44;p8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 rotWithShape="1">
          <a:blip r:embed="rId2">
            <a:alphaModFix amt="10000"/>
          </a:blip>
          <a:srcRect t="15583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" name="Google Shape;48;p9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 rotWithShape="1">
          <a:blip r:embed="rId2">
            <a:alphaModFix amt="10000"/>
          </a:blip>
          <a:srcRect t="15583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1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4"/>
          <p:cNvPicPr preferRelativeResize="0"/>
          <p:nvPr/>
        </p:nvPicPr>
        <p:blipFill rotWithShape="1">
          <a:blip r:embed="rId2">
            <a:alphaModFix amt="10000"/>
          </a:blip>
          <a:srcRect t="15583"/>
          <a:stretch/>
        </p:blipFill>
        <p:spPr>
          <a:xfrm rot="10800000"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>
            <a:spLocks noGrp="1"/>
          </p:cNvSpPr>
          <p:nvPr>
            <p:ph type="subTitle" idx="1"/>
          </p:nvPr>
        </p:nvSpPr>
        <p:spPr>
          <a:xfrm>
            <a:off x="715099" y="739250"/>
            <a:ext cx="5741400" cy="24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2"/>
          </p:nvPr>
        </p:nvSpPr>
        <p:spPr>
          <a:xfrm>
            <a:off x="715050" y="3372950"/>
            <a:ext cx="5741400" cy="52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78" name="Google Shape;78;p14"/>
          <p:cNvCxnSpPr/>
          <p:nvPr/>
        </p:nvCxnSpPr>
        <p:spPr>
          <a:xfrm>
            <a:off x="7151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700" scaled="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 rotWithShape="1">
          <a:blip r:embed="rId2">
            <a:alphaModFix amt="10000"/>
          </a:blip>
          <a:srcRect t="15583"/>
          <a:stretch/>
        </p:blipFill>
        <p:spPr>
          <a:xfrm rot="10800000"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3722500" y="535000"/>
            <a:ext cx="4706400" cy="66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3722500" y="1204300"/>
            <a:ext cx="4706400" cy="340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Lexend Exa"/>
              <a:buChar char="●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lvl="1" indent="-29845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lvl="2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lvl="3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lvl="4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lvl="5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lvl="8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>
            <a:spLocks noGrp="1"/>
          </p:cNvSpPr>
          <p:nvPr>
            <p:ph type="pic" idx="2"/>
          </p:nvPr>
        </p:nvSpPr>
        <p:spPr>
          <a:xfrm>
            <a:off x="715100" y="535000"/>
            <a:ext cx="2855100" cy="40734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84" name="Google Shape;84;p15"/>
          <p:cNvCxnSpPr/>
          <p:nvPr/>
        </p:nvCxnSpPr>
        <p:spPr>
          <a:xfrm>
            <a:off x="7888300" y="4608500"/>
            <a:ext cx="540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Lexend Exa"/>
              <a:buNone/>
              <a:defRPr sz="32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02500"/>
            <a:ext cx="7713900" cy="3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lvl="1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lvl="2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lvl="3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lvl="4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lvl="5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lvl="6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lvl="7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lvl="8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60" r:id="rId8"/>
    <p:sldLayoutId id="2147483661" r:id="rId9"/>
    <p:sldLayoutId id="2147483663" r:id="rId10"/>
    <p:sldLayoutId id="2147483664" r:id="rId11"/>
    <p:sldLayoutId id="2147483665" r:id="rId12"/>
    <p:sldLayoutId id="214748366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ocziadrian.github.io/csapatos_munka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2">
            <a:off x="7708151" y="2964085"/>
            <a:ext cx="3357726" cy="310348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4"/>
          <p:cNvSpPr txBox="1">
            <a:spLocks noGrp="1"/>
          </p:cNvSpPr>
          <p:nvPr>
            <p:ph type="ctrTitle"/>
          </p:nvPr>
        </p:nvSpPr>
        <p:spPr>
          <a:xfrm>
            <a:off x="715100" y="763600"/>
            <a:ext cx="6419700" cy="23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rgbClr val="FFFFFF"/>
                </a:solidFill>
              </a:rPr>
              <a:t>Fázunk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19" name="Google Shape;119;p24"/>
          <p:cNvSpPr txBox="1">
            <a:spLocks noGrp="1"/>
          </p:cNvSpPr>
          <p:nvPr>
            <p:ph type="subTitle" idx="1"/>
          </p:nvPr>
        </p:nvSpPr>
        <p:spPr>
          <a:xfrm>
            <a:off x="715100" y="3229600"/>
            <a:ext cx="6096600" cy="3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Készítette: Dóczi Adrián, Basa Martin, Ács Benjámin</a:t>
            </a:r>
            <a:endParaRPr dirty="0"/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4">
            <a:off x="4594150" y="3115506"/>
            <a:ext cx="5537998" cy="51186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42;p36">
            <a:extLst>
              <a:ext uri="{FF2B5EF4-FFF2-40B4-BE49-F238E27FC236}">
                <a16:creationId xmlns:a16="http://schemas.microsoft.com/office/drawing/2014/main" id="{5587B74C-23C6-383C-A602-9099649915D2}"/>
              </a:ext>
            </a:extLst>
          </p:cNvPr>
          <p:cNvSpPr txBox="1">
            <a:spLocks/>
          </p:cNvSpPr>
          <p:nvPr/>
        </p:nvSpPr>
        <p:spPr>
          <a:xfrm>
            <a:off x="715100" y="374683"/>
            <a:ext cx="7039371" cy="9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2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Lexend Exa"/>
              <a:buNone/>
              <a:defRPr sz="33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r>
              <a:rPr lang="hu-HU" sz="5200" dirty="0"/>
              <a:t>Köszönjük a figyelmet!</a:t>
            </a:r>
          </a:p>
        </p:txBody>
      </p:sp>
      <p:sp>
        <p:nvSpPr>
          <p:cNvPr id="10" name="Google Shape;243;p36">
            <a:extLst>
              <a:ext uri="{FF2B5EF4-FFF2-40B4-BE49-F238E27FC236}">
                <a16:creationId xmlns:a16="http://schemas.microsoft.com/office/drawing/2014/main" id="{4B58A031-ADCE-869A-A5F7-B4D4F269A754}"/>
              </a:ext>
            </a:extLst>
          </p:cNvPr>
          <p:cNvSpPr txBox="1">
            <a:spLocks/>
          </p:cNvSpPr>
          <p:nvPr/>
        </p:nvSpPr>
        <p:spPr>
          <a:xfrm>
            <a:off x="715100" y="1342183"/>
            <a:ext cx="3710100" cy="845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●"/>
              <a:defRPr sz="11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○"/>
              <a:defRPr sz="11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 Exa"/>
              <a:buChar char="■"/>
              <a:defRPr sz="11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>
              <a:spcBef>
                <a:spcPts val="1000"/>
              </a:spcBef>
              <a:buClr>
                <a:schemeClr val="lt1"/>
              </a:buClr>
              <a:buFont typeface="Arial"/>
              <a:buNone/>
            </a:pPr>
            <a:r>
              <a:rPr lang="en" sz="1200" dirty="0"/>
              <a:t>Bajafazunk@gmail.com</a:t>
            </a:r>
          </a:p>
          <a:p>
            <a:pPr marL="0" indent="0">
              <a:buClr>
                <a:schemeClr val="lt1"/>
              </a:buClr>
              <a:buNone/>
            </a:pPr>
            <a:r>
              <a:rPr lang="en" sz="1200" dirty="0"/>
              <a:t>06 903457183</a:t>
            </a:r>
          </a:p>
          <a:p>
            <a:pPr marL="0" indent="0">
              <a:buNone/>
            </a:pPr>
            <a:r>
              <a:rPr lang="en" sz="1200" dirty="0">
                <a:hlinkClick r:id="rId2"/>
              </a:rPr>
              <a:t>https://docziadrian.github.io/csapatos_munka/</a:t>
            </a:r>
            <a:endParaRPr lang="en" sz="1200" dirty="0"/>
          </a:p>
          <a:p>
            <a:pPr marL="0" indent="0"/>
            <a:endParaRPr lang="en" dirty="0"/>
          </a:p>
          <a:p>
            <a:pPr>
              <a:buFont typeface="Lexend Exa"/>
              <a:buNone/>
            </a:pPr>
            <a:endParaRPr lang="en" dirty="0"/>
          </a:p>
          <a:p>
            <a:pPr marL="0" indent="0"/>
            <a:endParaRPr lang="en" dirty="0"/>
          </a:p>
        </p:txBody>
      </p:sp>
      <p:grpSp>
        <p:nvGrpSpPr>
          <p:cNvPr id="14" name="Google Shape;245;p36">
            <a:extLst>
              <a:ext uri="{FF2B5EF4-FFF2-40B4-BE49-F238E27FC236}">
                <a16:creationId xmlns:a16="http://schemas.microsoft.com/office/drawing/2014/main" id="{874D14E9-1947-848C-3207-779BC832FF7F}"/>
              </a:ext>
            </a:extLst>
          </p:cNvPr>
          <p:cNvGrpSpPr/>
          <p:nvPr/>
        </p:nvGrpSpPr>
        <p:grpSpPr>
          <a:xfrm>
            <a:off x="834077" y="2755088"/>
            <a:ext cx="274038" cy="274024"/>
            <a:chOff x="266768" y="1721375"/>
            <a:chExt cx="397907" cy="397887"/>
          </a:xfrm>
        </p:grpSpPr>
        <p:sp>
          <p:nvSpPr>
            <p:cNvPr id="12" name="Google Shape;246;p36">
              <a:extLst>
                <a:ext uri="{FF2B5EF4-FFF2-40B4-BE49-F238E27FC236}">
                  <a16:creationId xmlns:a16="http://schemas.microsoft.com/office/drawing/2014/main" id="{65ADC136-A74C-0FDE-F8EC-AD39BF017F4C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7;p36">
              <a:extLst>
                <a:ext uri="{FF2B5EF4-FFF2-40B4-BE49-F238E27FC236}">
                  <a16:creationId xmlns:a16="http://schemas.microsoft.com/office/drawing/2014/main" id="{3E9D00E9-864A-CDC6-786C-C46E135DB33F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248;p36">
            <a:extLst>
              <a:ext uri="{FF2B5EF4-FFF2-40B4-BE49-F238E27FC236}">
                <a16:creationId xmlns:a16="http://schemas.microsoft.com/office/drawing/2014/main" id="{06B950A0-A625-02E6-DEF9-1DEBD52BAA1F}"/>
              </a:ext>
            </a:extLst>
          </p:cNvPr>
          <p:cNvGrpSpPr/>
          <p:nvPr/>
        </p:nvGrpSpPr>
        <p:grpSpPr>
          <a:xfrm>
            <a:off x="1207064" y="2755088"/>
            <a:ext cx="274011" cy="274024"/>
            <a:chOff x="864491" y="1723250"/>
            <a:chExt cx="397866" cy="397887"/>
          </a:xfrm>
        </p:grpSpPr>
        <p:sp>
          <p:nvSpPr>
            <p:cNvPr id="16" name="Google Shape;249;p36">
              <a:extLst>
                <a:ext uri="{FF2B5EF4-FFF2-40B4-BE49-F238E27FC236}">
                  <a16:creationId xmlns:a16="http://schemas.microsoft.com/office/drawing/2014/main" id="{B55CB6C7-A8BF-1914-B008-EF1B2F745158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50;p36">
              <a:extLst>
                <a:ext uri="{FF2B5EF4-FFF2-40B4-BE49-F238E27FC236}">
                  <a16:creationId xmlns:a16="http://schemas.microsoft.com/office/drawing/2014/main" id="{333EC9D8-2AD7-875E-D0D6-052AF32E5646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51;p36">
              <a:extLst>
                <a:ext uri="{FF2B5EF4-FFF2-40B4-BE49-F238E27FC236}">
                  <a16:creationId xmlns:a16="http://schemas.microsoft.com/office/drawing/2014/main" id="{FF75B136-020A-DB1D-FDE4-C96A166A89C2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52;p36">
            <a:extLst>
              <a:ext uri="{FF2B5EF4-FFF2-40B4-BE49-F238E27FC236}">
                <a16:creationId xmlns:a16="http://schemas.microsoft.com/office/drawing/2014/main" id="{A4E91ED4-EBA2-D66B-BF0A-AF3B2FAE088E}"/>
              </a:ext>
            </a:extLst>
          </p:cNvPr>
          <p:cNvSpPr/>
          <p:nvPr/>
        </p:nvSpPr>
        <p:spPr>
          <a:xfrm>
            <a:off x="1579952" y="2780023"/>
            <a:ext cx="274879" cy="224154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" name="Google Shape;241;p36" descr="A képen ülő, fekete, sötét látható&#10;&#10;Automatikusan generált leírás">
            <a:extLst>
              <a:ext uri="{FF2B5EF4-FFF2-40B4-BE49-F238E27FC236}">
                <a16:creationId xmlns:a16="http://schemas.microsoft.com/office/drawing/2014/main" id="{E45B6F30-0183-584F-5953-503BD690347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4">
            <a:off x="5725175" y="425431"/>
            <a:ext cx="5537998" cy="5118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3;p36" descr="A képen ülő, fekete, sötét látható&#10;&#10;Automatikusan generált leírás">
            <a:extLst>
              <a:ext uri="{FF2B5EF4-FFF2-40B4-BE49-F238E27FC236}">
                <a16:creationId xmlns:a16="http://schemas.microsoft.com/office/drawing/2014/main" id="{26E921E6-3246-53DF-819E-4C24E749D25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2">
            <a:off x="7588701" y="2423485"/>
            <a:ext cx="3357726" cy="3103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54;p36" descr="A képen ülő, fekete, sötét látható&#10;&#10;Automatikusan generált leírás">
            <a:extLst>
              <a:ext uri="{FF2B5EF4-FFF2-40B4-BE49-F238E27FC236}">
                <a16:creationId xmlns:a16="http://schemas.microsoft.com/office/drawing/2014/main" id="{48E1AD71-00F3-E70F-6A42-97C99A3EDE6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4">
            <a:off x="4779525" y="2574906"/>
            <a:ext cx="5537998" cy="51186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4639002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1127821" y="739250"/>
            <a:ext cx="3925481" cy="24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hu-HU" dirty="0"/>
              <a:t>Miért kell használni </a:t>
            </a:r>
            <a:r>
              <a:rPr lang="hu-HU" dirty="0" err="1"/>
              <a:t>Bootstrappet</a:t>
            </a:r>
            <a:r>
              <a:rPr lang="hu-HU" dirty="0"/>
              <a:t>?!</a:t>
            </a:r>
            <a:r>
              <a:rPr lang="en" dirty="0"/>
              <a:t>”</a:t>
            </a:r>
            <a:endParaRPr dirty="0"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2"/>
          </p:nvPr>
        </p:nvSpPr>
        <p:spPr>
          <a:xfrm>
            <a:off x="1127821" y="3372950"/>
            <a:ext cx="5741400" cy="52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hu-HU" dirty="0"/>
              <a:t>Dóczi Adrián</a:t>
            </a:r>
            <a:endParaRPr dirty="0"/>
          </a:p>
        </p:txBody>
      </p:sp>
      <p:sp>
        <p:nvSpPr>
          <p:cNvPr id="167" name="Google Shape;167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4">
            <a:off x="6210925" y="1434444"/>
            <a:ext cx="5537998" cy="5118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8">
            <a:off x="6388915" y="3754350"/>
            <a:ext cx="3956372" cy="36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6">
            <a:off x="6816265" y="1453506"/>
            <a:ext cx="1994997" cy="1843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6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Minták</a:t>
            </a:r>
            <a:br>
              <a:rPr lang="hu-HU" dirty="0"/>
            </a:br>
            <a:endParaRPr dirty="0"/>
          </a:p>
        </p:txBody>
      </p:sp>
      <p:sp>
        <p:nvSpPr>
          <p:cNvPr id="260" name="Google Shape;260;p37"/>
          <p:cNvSpPr txBox="1">
            <a:spLocks noGrp="1"/>
          </p:cNvSpPr>
          <p:nvPr>
            <p:ph type="body" idx="4294967295"/>
          </p:nvPr>
        </p:nvSpPr>
        <p:spPr>
          <a:xfrm>
            <a:off x="715100" y="1202500"/>
            <a:ext cx="7713900" cy="66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61" name="Google Shape;261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79250" y="2353240"/>
            <a:ext cx="3185517" cy="1707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7"/>
          <p:cNvPicPr preferRelativeResize="0"/>
          <p:nvPr/>
        </p:nvPicPr>
        <p:blipFill rotWithShape="1">
          <a:blip r:embed="rId4">
            <a:alphaModFix/>
          </a:blip>
          <a:srcRect b="2950"/>
          <a:stretch/>
        </p:blipFill>
        <p:spPr>
          <a:xfrm>
            <a:off x="6573286" y="2278300"/>
            <a:ext cx="1855714" cy="1707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5100" y="2307838"/>
            <a:ext cx="2052528" cy="17079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2609259" y="144271"/>
            <a:ext cx="3925481" cy="7219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Kosár #1</a:t>
            </a:r>
            <a:endParaRPr dirty="0"/>
          </a:p>
        </p:txBody>
      </p:sp>
      <p:sp>
        <p:nvSpPr>
          <p:cNvPr id="167" name="Google Shape;167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4">
            <a:off x="6210925" y="1434444"/>
            <a:ext cx="5537998" cy="5118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8">
            <a:off x="6388915" y="3754350"/>
            <a:ext cx="3956372" cy="36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6">
            <a:off x="6816265" y="1453506"/>
            <a:ext cx="1994997" cy="184393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0F37C58C-EEAD-8FCB-F391-569A075249F9}"/>
              </a:ext>
            </a:extLst>
          </p:cNvPr>
          <p:cNvSpPr txBox="1"/>
          <p:nvPr/>
        </p:nvSpPr>
        <p:spPr>
          <a:xfrm>
            <a:off x="80323" y="505269"/>
            <a:ext cx="637390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594C5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targyakAdata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[{</a:t>
            </a:r>
            <a:endParaRPr lang="hu-H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bukk_fa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Bükkfa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price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20000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endParaRPr lang="hu-H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hu-HU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hu-HU" b="0" dirty="0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./bukkfa.png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endParaRPr lang="hu-HU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hu-HU" dirty="0">
                <a:solidFill>
                  <a:srgbClr val="D4D4D4"/>
                </a:solidFill>
                <a:latin typeface="Consolas" panose="020B0609020204030204" pitchFamily="49" charset="0"/>
              </a:rPr>
              <a:t>]}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hu-HU" sz="1400" b="0" dirty="0">
              <a:solidFill>
                <a:srgbClr val="C594C5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594C5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kosar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FAC863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400" b="0" dirty="0" err="1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699CC"/>
                </a:solidFill>
                <a:effectLst/>
                <a:latin typeface="Consolas" panose="020B0609020204030204" pitchFamily="49" charset="0"/>
              </a:rPr>
              <a:t>parse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localStorage</a:t>
            </a:r>
            <a:r>
              <a:rPr lang="en-US" sz="1400" b="0" dirty="0" err="1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699CC"/>
                </a:solidFill>
                <a:effectLst/>
                <a:latin typeface="Consolas" panose="020B0609020204030204" pitchFamily="49" charset="0"/>
              </a:rPr>
              <a:t>getItem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 err="1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adat</a:t>
            </a:r>
            <a:r>
              <a:rPr lang="en-US" sz="1400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 </a:t>
            </a:r>
            <a:r>
              <a:rPr lang="en-US" sz="1400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lang="hu-HU" sz="14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sz="1400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;</a:t>
            </a:r>
            <a:endParaRPr lang="hu-HU" sz="1400" b="0" dirty="0">
              <a:solidFill>
                <a:srgbClr val="5FB3B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localStorage</a:t>
            </a:r>
            <a:r>
              <a:rPr lang="en-US" sz="1400" b="0" dirty="0" err="1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699CC"/>
                </a:solidFill>
                <a:effectLst/>
                <a:latin typeface="Consolas" panose="020B0609020204030204" pitchFamily="49" charset="0"/>
              </a:rPr>
              <a:t>setItem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 err="1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adat</a:t>
            </a:r>
            <a:r>
              <a:rPr lang="en-US" sz="1400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 err="1">
                <a:solidFill>
                  <a:srgbClr val="FAC863"/>
                </a:solidFill>
                <a:effectLst/>
                <a:latin typeface="Consolas" panose="020B0609020204030204" pitchFamily="49" charset="0"/>
              </a:rPr>
              <a:t>JSON</a:t>
            </a:r>
            <a:r>
              <a:rPr lang="en-US" sz="1400" b="0" dirty="0" err="1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6699CC"/>
                </a:solidFill>
                <a:effectLst/>
                <a:latin typeface="Consolas" panose="020B0609020204030204" pitchFamily="49" charset="0"/>
              </a:rPr>
              <a:t>stringify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kosar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1400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;</a:t>
            </a:r>
            <a:endParaRPr lang="hu-HU" sz="1400" b="0" dirty="0">
              <a:solidFill>
                <a:srgbClr val="5FB3B3"/>
              </a:solidFill>
              <a:effectLst/>
              <a:latin typeface="Consolas" panose="020B0609020204030204" pitchFamily="49" charset="0"/>
            </a:endParaRPr>
          </a:p>
          <a:p>
            <a:endParaRPr lang="hu-HU" sz="1400" b="0" dirty="0">
              <a:solidFill>
                <a:srgbClr val="C594C5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294635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2609259" y="144271"/>
            <a:ext cx="3925481" cy="7219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/>
              <a:t>Kosár #2</a:t>
            </a:r>
            <a:endParaRPr dirty="0"/>
          </a:p>
        </p:txBody>
      </p:sp>
      <p:sp>
        <p:nvSpPr>
          <p:cNvPr id="167" name="Google Shape;167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4">
            <a:off x="6210925" y="1434444"/>
            <a:ext cx="5537998" cy="5118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8">
            <a:off x="6388915" y="3754350"/>
            <a:ext cx="3956372" cy="36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6">
            <a:off x="6816265" y="1453506"/>
            <a:ext cx="1994997" cy="184393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0F37C58C-EEAD-8FCB-F391-569A075249F9}"/>
              </a:ext>
            </a:extLst>
          </p:cNvPr>
          <p:cNvSpPr txBox="1"/>
          <p:nvPr/>
        </p:nvSpPr>
        <p:spPr>
          <a:xfrm>
            <a:off x="80323" y="768078"/>
            <a:ext cx="637390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hu-HU" sz="1400" b="0" dirty="0">
              <a:solidFill>
                <a:srgbClr val="C594C5"/>
              </a:solidFill>
              <a:effectLst/>
              <a:latin typeface="Consolas" panose="020B0609020204030204" pitchFamily="49" charset="0"/>
            </a:endParaRPr>
          </a:p>
          <a:p>
            <a:endParaRPr lang="hu-HU" sz="1400" b="0" dirty="0">
              <a:solidFill>
                <a:srgbClr val="5FB3B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94C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shop</a:t>
            </a:r>
            <a:r>
              <a:rPr lang="en-US" b="0" dirty="0" err="1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innerHTML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targyakAdata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6699CC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94C5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>
                <a:solidFill>
                  <a:srgbClr val="C594C5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 id, name, price,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img_siker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hidden } 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x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;</a:t>
            </a:r>
            <a:endParaRPr lang="hu-HU" b="0" dirty="0">
              <a:solidFill>
                <a:srgbClr val="5FB3B3"/>
              </a:solidFill>
              <a:effectLst/>
              <a:latin typeface="Consolas" panose="020B0609020204030204" pitchFamily="49" charset="0"/>
            </a:endParaRPr>
          </a:p>
          <a:p>
            <a:r>
              <a:rPr lang="hu-HU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US" b="0" dirty="0">
                <a:solidFill>
                  <a:srgbClr val="C594C5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b="0" dirty="0">
                <a:solidFill>
                  <a:srgbClr val="99C7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FB3B3"/>
                </a:solidFill>
                <a:effectLst/>
                <a:latin typeface="Consolas" panose="020B0609020204030204" pitchFamily="49" charset="0"/>
              </a:rPr>
              <a:t>``</a:t>
            </a:r>
            <a:r>
              <a:rPr lang="hu-HU" dirty="0">
                <a:solidFill>
                  <a:srgbClr val="5FB3B3"/>
                </a:solidFill>
                <a:latin typeface="Consolas" panose="020B0609020204030204" pitchFamily="49" charset="0"/>
              </a:rPr>
              <a:t>;</a:t>
            </a:r>
            <a:r>
              <a:rPr lang="hu-HU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2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FC274009-924F-95CB-1DE3-D84594FDC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28" y="2265363"/>
            <a:ext cx="5469874" cy="245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12767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2636291" y="171169"/>
            <a:ext cx="3925481" cy="7219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Fórum</a:t>
            </a:r>
            <a:endParaRPr dirty="0"/>
          </a:p>
        </p:txBody>
      </p:sp>
      <p:sp>
        <p:nvSpPr>
          <p:cNvPr id="167" name="Google Shape;167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0E0E93D2-57A2-AA23-EA1A-D230160AD8DE}"/>
              </a:ext>
            </a:extLst>
          </p:cNvPr>
          <p:cNvSpPr txBox="1"/>
          <p:nvPr/>
        </p:nvSpPr>
        <p:spPr>
          <a:xfrm>
            <a:off x="295836" y="2763674"/>
            <a:ext cx="6777736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1800" b="0" dirty="0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Google </a:t>
            </a:r>
            <a:r>
              <a:rPr lang="hu-HU" sz="1800" b="0" dirty="0" err="1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Firebase</a:t>
            </a:r>
            <a:endParaRPr lang="hu-HU" sz="1800" b="0" dirty="0">
              <a:solidFill>
                <a:srgbClr val="FFC000"/>
              </a:solidFill>
              <a:effectLst/>
              <a:latin typeface="Consolas" panose="020B0609020204030204" pitchFamily="49" charset="0"/>
            </a:endParaRPr>
          </a:p>
          <a:p>
            <a:endParaRPr lang="hu-HU" sz="1600" dirty="0">
              <a:solidFill>
                <a:srgbClr val="FFC000"/>
              </a:solidFill>
              <a:latin typeface="Consolas" panose="020B0609020204030204" pitchFamily="49" charset="0"/>
            </a:endParaRPr>
          </a:p>
          <a:p>
            <a:r>
              <a:rPr lang="hu-HU" sz="18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Realtime</a:t>
            </a:r>
            <a:r>
              <a:rPr lang="hu-HU" sz="18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hu-HU" sz="18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Database</a:t>
            </a:r>
            <a:endParaRPr lang="hu-HU" sz="18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D084B3C2-DA5A-DEE3-5A55-12190E587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291" y="2657011"/>
            <a:ext cx="508018" cy="508018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2AEDB005-6DBD-D5A4-AFB6-46952527A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75836"/>
            <a:ext cx="9144000" cy="985837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E0D4EFD4-FDC4-1E42-C82C-E2F147713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8628" y="2571750"/>
            <a:ext cx="5789575" cy="231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28274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2606022" y="435304"/>
            <a:ext cx="3925481" cy="7219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Fizetés</a:t>
            </a:r>
            <a:endParaRPr dirty="0"/>
          </a:p>
        </p:txBody>
      </p:sp>
      <p:sp>
        <p:nvSpPr>
          <p:cNvPr id="167" name="Google Shape;167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4">
            <a:off x="6210925" y="1434444"/>
            <a:ext cx="5537998" cy="51186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8">
            <a:off x="6388915" y="3754350"/>
            <a:ext cx="3956372" cy="36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16">
            <a:off x="6816265" y="1453506"/>
            <a:ext cx="1994997" cy="184393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0E0E93D2-57A2-AA23-EA1A-D230160AD8DE}"/>
              </a:ext>
            </a:extLst>
          </p:cNvPr>
          <p:cNvSpPr txBox="1"/>
          <p:nvPr/>
        </p:nvSpPr>
        <p:spPr>
          <a:xfrm>
            <a:off x="152402" y="1369871"/>
            <a:ext cx="677773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&lt;script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chemeClr val="tx2">
                    <a:lumMod val="90000"/>
                  </a:schemeClr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sz="1600" b="0" dirty="0">
                <a:solidFill>
                  <a:schemeClr val="tx2">
                    <a:lumMod val="90000"/>
                  </a:schemeClr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https://www.paypal.com/sdk/js?client-id=YOUR_CLIENT_ID</a:t>
            </a:r>
            <a:r>
              <a:rPr lang="en-US" sz="1600" b="0" dirty="0">
                <a:solidFill>
                  <a:schemeClr val="tx2">
                    <a:lumMod val="9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1600" b="0" dirty="0">
                <a:solidFill>
                  <a:srgbClr val="FFC000"/>
                </a:solidFill>
                <a:effectLst/>
                <a:latin typeface="Consolas" panose="020B0609020204030204" pitchFamily="49" charset="0"/>
              </a:rPr>
              <a:t>&lt;/script&gt;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FE3BF63-A0B6-9B12-50F0-07DAF7C87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880" y="2167216"/>
            <a:ext cx="4284720" cy="250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66949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sldNum" idx="4294967295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title"/>
          </p:nvPr>
        </p:nvSpPr>
        <p:spPr>
          <a:xfrm>
            <a:off x="721986" y="321548"/>
            <a:ext cx="4706400" cy="6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600" dirty="0"/>
              <a:t>Tapasztalatok</a:t>
            </a:r>
            <a:endParaRPr lang="hu-HU" sz="4600"/>
          </a:p>
        </p:txBody>
      </p:sp>
      <p:sp>
        <p:nvSpPr>
          <p:cNvPr id="159" name="Google Shape;159;p28"/>
          <p:cNvSpPr txBox="1">
            <a:spLocks noGrp="1"/>
          </p:cNvSpPr>
          <p:nvPr>
            <p:ph type="body" idx="1"/>
          </p:nvPr>
        </p:nvSpPr>
        <p:spPr>
          <a:xfrm>
            <a:off x="715100" y="1204300"/>
            <a:ext cx="4706400" cy="3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hu-HU" sz="3000" dirty="0"/>
              <a:t>Basa Martin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hu-HU" sz="3000" dirty="0"/>
              <a:t>Feladatom webfejlesztés volt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hu-HU" sz="3000" dirty="0"/>
              <a:t>Viszont aktívan részt vettem az oldal </a:t>
            </a:r>
            <a:r>
              <a:rPr lang="hu-HU" sz="3000" dirty="0" err="1"/>
              <a:t>designolásában</a:t>
            </a:r>
            <a:r>
              <a:rPr lang="hu-HU" sz="3000" dirty="0"/>
              <a:t> is</a:t>
            </a:r>
          </a:p>
        </p:txBody>
      </p:sp>
      <p:pic>
        <p:nvPicPr>
          <p:cNvPr id="4" name="Kép 4" descr="A képen személy, férfi, öltöny, viselés látható&#10;&#10;Automatikusan generált leírás">
            <a:extLst>
              <a:ext uri="{FF2B5EF4-FFF2-40B4-BE49-F238E27FC236}">
                <a16:creationId xmlns:a16="http://schemas.microsoft.com/office/drawing/2014/main" id="{F1823062-4786-DB54-9433-FB3D8EC672A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l="3553" r="3553"/>
          <a:stretch/>
        </p:blipFill>
        <p:spPr>
          <a:xfrm>
            <a:off x="5573900" y="680196"/>
            <a:ext cx="2772474" cy="3783008"/>
          </a:xfrm>
        </p:spPr>
      </p:pic>
    </p:spTree>
    <p:extLst>
      <p:ext uri="{BB962C8B-B14F-4D97-AF65-F5344CB8AC3E}">
        <p14:creationId xmlns:p14="http://schemas.microsoft.com/office/powerpoint/2010/main" val="2552715991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3729386" y="321548"/>
            <a:ext cx="4706400" cy="6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600" dirty="0"/>
              <a:t>Tapasztalatok</a:t>
            </a:r>
            <a:endParaRPr sz="4600" dirty="0"/>
          </a:p>
        </p:txBody>
      </p:sp>
      <p:sp>
        <p:nvSpPr>
          <p:cNvPr id="188" name="Google Shape;188;p31"/>
          <p:cNvSpPr txBox="1">
            <a:spLocks noGrp="1"/>
          </p:cNvSpPr>
          <p:nvPr>
            <p:ph type="body" idx="1"/>
          </p:nvPr>
        </p:nvSpPr>
        <p:spPr>
          <a:xfrm>
            <a:off x="3729385" y="1204300"/>
            <a:ext cx="5312328" cy="3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har char="■"/>
            </a:pPr>
            <a:r>
              <a:rPr lang="hu-HU" sz="3000" dirty="0"/>
              <a:t>Ács Benjámin</a:t>
            </a:r>
            <a:endParaRPr lang="hu-HU" dirty="0"/>
          </a:p>
          <a:p>
            <a:pPr>
              <a:buChar char="■"/>
            </a:pPr>
            <a:r>
              <a:rPr lang="hu-HU" sz="3000" dirty="0"/>
              <a:t>Feladatom a web designjának az elkészítése volt </a:t>
            </a:r>
          </a:p>
          <a:p>
            <a:pPr>
              <a:buChar char="■"/>
            </a:pPr>
            <a:r>
              <a:rPr lang="hu-HU" sz="3000" dirty="0"/>
              <a:t>Részt vettem a kódolásban, ötletek kitalálásában </a:t>
            </a:r>
          </a:p>
        </p:txBody>
      </p:sp>
      <p:pic>
        <p:nvPicPr>
          <p:cNvPr id="3" name="Kép 3" descr="A képen személy, férfi, hímnemű látható&#10;&#10;Automatikusan generált leírás">
            <a:extLst>
              <a:ext uri="{FF2B5EF4-FFF2-40B4-BE49-F238E27FC236}">
                <a16:creationId xmlns:a16="http://schemas.microsoft.com/office/drawing/2014/main" id="{2D6BE831-3E06-2ACB-7339-FC4FE5E93B0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l="4930" r="4930"/>
          <a:stretch/>
        </p:blipFill>
        <p:spPr>
          <a:xfrm>
            <a:off x="715100" y="846447"/>
            <a:ext cx="2655420" cy="3670843"/>
          </a:xfrm>
        </p:spPr>
      </p:pic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title"/>
          </p:nvPr>
        </p:nvSpPr>
        <p:spPr>
          <a:xfrm>
            <a:off x="721986" y="307777"/>
            <a:ext cx="4706400" cy="6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600" dirty="0"/>
              <a:t>Tapasztalatok</a:t>
            </a:r>
            <a:endParaRPr sz="4600" dirty="0"/>
          </a:p>
        </p:txBody>
      </p:sp>
      <p:sp>
        <p:nvSpPr>
          <p:cNvPr id="159" name="Google Shape;159;p28"/>
          <p:cNvSpPr txBox="1">
            <a:spLocks noGrp="1"/>
          </p:cNvSpPr>
          <p:nvPr>
            <p:ph type="body" idx="1"/>
          </p:nvPr>
        </p:nvSpPr>
        <p:spPr>
          <a:xfrm>
            <a:off x="715100" y="1204300"/>
            <a:ext cx="4706400" cy="3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hu-HU" sz="3000" dirty="0"/>
              <a:t>Dóczi Adrián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hu-HU" sz="3000" dirty="0"/>
              <a:t>Feladatom a web fejlesztése volt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hu-HU" sz="3000" dirty="0"/>
              <a:t>Beimportáltam a </a:t>
            </a:r>
            <a:r>
              <a:rPr lang="hu-HU" sz="3000" dirty="0" err="1"/>
              <a:t>javascriptet</a:t>
            </a:r>
            <a:r>
              <a:rPr lang="hu-HU" sz="3000" dirty="0"/>
              <a:t> a </a:t>
            </a:r>
            <a:r>
              <a:rPr lang="hu-HU" sz="3000" dirty="0" err="1"/>
              <a:t>html</a:t>
            </a:r>
            <a:r>
              <a:rPr lang="hu-HU" sz="3000" dirty="0"/>
              <a:t> és </a:t>
            </a:r>
            <a:r>
              <a:rPr lang="hu-HU" sz="3000" dirty="0" err="1"/>
              <a:t>css</a:t>
            </a:r>
            <a:r>
              <a:rPr lang="hu-HU" sz="3000" dirty="0"/>
              <a:t> poklába.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hu-HU" sz="3000" dirty="0"/>
          </a:p>
        </p:txBody>
      </p:sp>
      <p:pic>
        <p:nvPicPr>
          <p:cNvPr id="3" name="Kép 3" descr="A képen személy, férfi, öltöny, viselés látható&#10;&#10;Automatikusan generált leírás">
            <a:extLst>
              <a:ext uri="{FF2B5EF4-FFF2-40B4-BE49-F238E27FC236}">
                <a16:creationId xmlns:a16="http://schemas.microsoft.com/office/drawing/2014/main" id="{6273DE12-F5B5-A171-962C-C2666522F95A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3"/>
          <a:srcRect l="2549" r="2549"/>
          <a:stretch/>
        </p:blipFill>
        <p:spPr>
          <a:xfrm>
            <a:off x="5573900" y="639314"/>
            <a:ext cx="2682962" cy="3864772"/>
          </a:xfrm>
        </p:spPr>
      </p:pic>
    </p:spTree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81F6DC-4A99-1017-8260-D8990A2A2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59287"/>
            <a:ext cx="7704000" cy="572700"/>
          </a:xfrm>
        </p:spPr>
        <p:txBody>
          <a:bodyPr/>
          <a:lstStyle/>
          <a:p>
            <a:r>
              <a:rPr lang="hu-HU" sz="4600" dirty="0"/>
              <a:t>Problémák</a:t>
            </a:r>
            <a:endParaRPr lang="hu-HU" sz="4000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9021994-B612-1A87-FC0D-768263BE4D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52475"/>
            <a:ext cx="6580936" cy="3416400"/>
          </a:xfrm>
        </p:spPr>
        <p:txBody>
          <a:bodyPr/>
          <a:lstStyle/>
          <a:p>
            <a:pPr>
              <a:buFont typeface="Wingdings"/>
              <a:buChar char="q"/>
            </a:pPr>
            <a:r>
              <a:rPr lang="hu-HU" sz="2800" dirty="0">
                <a:solidFill>
                  <a:schemeClr val="tx1"/>
                </a:solidFill>
              </a:rPr>
              <a:t>Kezdeti nehézségek: Design elkészítése, oldal nem jelent meg rendesen</a:t>
            </a:r>
          </a:p>
          <a:p>
            <a:pPr>
              <a:lnSpc>
                <a:spcPct val="114999"/>
              </a:lnSpc>
              <a:buFont typeface="Wingdings"/>
              <a:buChar char="q"/>
            </a:pPr>
            <a:r>
              <a:rPr lang="hu-HU" sz="2800" dirty="0">
                <a:solidFill>
                  <a:schemeClr val="tx1"/>
                </a:solidFill>
              </a:rPr>
              <a:t>Később: </a:t>
            </a:r>
            <a:r>
              <a:rPr lang="hu-HU" sz="2800" dirty="0" err="1">
                <a:solidFill>
                  <a:schemeClr val="tx1"/>
                </a:solidFill>
              </a:rPr>
              <a:t>Bootstrap</a:t>
            </a:r>
            <a:r>
              <a:rPr lang="hu-HU" sz="2800" dirty="0">
                <a:solidFill>
                  <a:schemeClr val="tx1"/>
                </a:solidFill>
              </a:rPr>
              <a:t> gyakran nem úgy működött, ahogy szerettük volna</a:t>
            </a:r>
          </a:p>
          <a:p>
            <a:pPr>
              <a:lnSpc>
                <a:spcPct val="114999"/>
              </a:lnSpc>
              <a:buFont typeface="Wingdings"/>
              <a:buChar char="q"/>
            </a:pPr>
            <a:r>
              <a:rPr lang="hu-HU" sz="2800" dirty="0" err="1">
                <a:solidFill>
                  <a:schemeClr val="tx1"/>
                </a:solidFill>
              </a:rPr>
              <a:t>Reszponzivitás</a:t>
            </a:r>
            <a:r>
              <a:rPr lang="hu-HU" sz="2800" dirty="0">
                <a:solidFill>
                  <a:schemeClr val="tx1"/>
                </a:solidFill>
              </a:rPr>
              <a:t> megvalósítása</a:t>
            </a:r>
          </a:p>
          <a:p>
            <a:pPr>
              <a:lnSpc>
                <a:spcPct val="114999"/>
              </a:lnSpc>
              <a:buFont typeface="Wingdings"/>
              <a:buChar char="q"/>
            </a:pPr>
            <a:endParaRPr lang="hu-HU" sz="2800" dirty="0">
              <a:solidFill>
                <a:schemeClr val="tx1"/>
              </a:solidFill>
            </a:endParaRPr>
          </a:p>
          <a:p>
            <a:pPr marL="139700" indent="0">
              <a:lnSpc>
                <a:spcPct val="114999"/>
              </a:lnSpc>
              <a:buNone/>
            </a:pP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11" name="Google Shape;263;p37" descr="A képen nyíl látható&#10;&#10;Automatikusan generált leírás">
            <a:extLst>
              <a:ext uri="{FF2B5EF4-FFF2-40B4-BE49-F238E27FC236}">
                <a16:creationId xmlns:a16="http://schemas.microsoft.com/office/drawing/2014/main" id="{D7C6493E-C4B2-4371-BD9F-1E875CDEB39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371545" y="-1185859"/>
            <a:ext cx="6732358" cy="46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62;p37">
            <a:extLst>
              <a:ext uri="{FF2B5EF4-FFF2-40B4-BE49-F238E27FC236}">
                <a16:creationId xmlns:a16="http://schemas.microsoft.com/office/drawing/2014/main" id="{707CE90C-9F26-E755-E938-EB2374EEDE2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2950"/>
          <a:stretch/>
        </p:blipFill>
        <p:spPr>
          <a:xfrm>
            <a:off x="6368409" y="432901"/>
            <a:ext cx="7301138" cy="67543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6768111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Elegant Simple Chrome - Project Proposal Basic Template by Slidesgo">
  <a:themeElements>
    <a:clrScheme name="Simple Light">
      <a:dk1>
        <a:srgbClr val="FFFFFF"/>
      </a:dk1>
      <a:lt1>
        <a:srgbClr val="424242"/>
      </a:lt1>
      <a:dk2>
        <a:srgbClr val="010101"/>
      </a:dk2>
      <a:lt2>
        <a:srgbClr val="F6C0C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46</Words>
  <Application>Microsoft Office PowerPoint</Application>
  <PresentationFormat>Diavetítés a képernyőre (16:9 oldalarány)</PresentationFormat>
  <Paragraphs>16</Paragraphs>
  <Slides>12</Slides>
  <Notes>10</Notes>
  <HiddenSlides>2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3" baseType="lpstr">
      <vt:lpstr>Elegant Simple Chrome - Project Proposal Basic Template by Slidesgo</vt:lpstr>
      <vt:lpstr>Fázunk</vt:lpstr>
      <vt:lpstr>PowerPoint-bemutató</vt:lpstr>
      <vt:lpstr>PowerPoint-bemutató</vt:lpstr>
      <vt:lpstr>PowerPoint-bemutató</vt:lpstr>
      <vt:lpstr>PowerPoint-bemutató</vt:lpstr>
      <vt:lpstr>Tapasztalatok</vt:lpstr>
      <vt:lpstr>Tapasztalatok</vt:lpstr>
      <vt:lpstr>Tapasztalatok</vt:lpstr>
      <vt:lpstr>Problémák</vt:lpstr>
      <vt:lpstr>PowerPoint-bemutató</vt:lpstr>
      <vt:lpstr>PowerPoint-bemutató</vt:lpstr>
      <vt:lpstr>Minták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ELEGANT SIMPLE CHROME: PROJECT PROPOSAL BASIC TEMPLATE</dc:title>
  <dc:creator>Ács Benjámin</dc:creator>
  <cp:lastModifiedBy>Ács Benjámin</cp:lastModifiedBy>
  <cp:revision>230</cp:revision>
  <dcterms:modified xsi:type="dcterms:W3CDTF">2023-02-09T18:57:46Z</dcterms:modified>
</cp:coreProperties>
</file>